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8"/>
  </p:notesMasterIdLst>
  <p:handoutMasterIdLst>
    <p:handoutMasterId r:id="rId19"/>
  </p:handoutMasterIdLst>
  <p:sldIdLst>
    <p:sldId id="257" r:id="rId5"/>
    <p:sldId id="389" r:id="rId6"/>
    <p:sldId id="384" r:id="rId7"/>
    <p:sldId id="317" r:id="rId8"/>
    <p:sldId id="277" r:id="rId9"/>
    <p:sldId id="268" r:id="rId10"/>
    <p:sldId id="392" r:id="rId11"/>
    <p:sldId id="279" r:id="rId12"/>
    <p:sldId id="393" r:id="rId13"/>
    <p:sldId id="278" r:id="rId14"/>
    <p:sldId id="272" r:id="rId15"/>
    <p:sldId id="394" r:id="rId16"/>
    <p:sldId id="32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02BB34-787D-4E47-AEA7-7ADAF84D393E}" v="1" dt="2022-11-27T08:30:08.1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vekvardhanreddy1207@outlook.com" userId="2479389ccf14a5a5" providerId="LiveId" clId="{7E02BB34-787D-4E47-AEA7-7ADAF84D393E}"/>
    <pc:docChg chg="undo custSel addSld delSld modSld sldOrd">
      <pc:chgData name="vivekvardhanreddy1207@outlook.com" userId="2479389ccf14a5a5" providerId="LiveId" clId="{7E02BB34-787D-4E47-AEA7-7ADAF84D393E}" dt="2022-11-27T10:06:23.260" v="627" actId="313"/>
      <pc:docMkLst>
        <pc:docMk/>
      </pc:docMkLst>
      <pc:sldChg chg="modSp mod">
        <pc:chgData name="vivekvardhanreddy1207@outlook.com" userId="2479389ccf14a5a5" providerId="LiveId" clId="{7E02BB34-787D-4E47-AEA7-7ADAF84D393E}" dt="2022-11-27T10:03:51.473" v="504" actId="5793"/>
        <pc:sldMkLst>
          <pc:docMk/>
          <pc:sldMk cId="752814286" sldId="257"/>
        </pc:sldMkLst>
        <pc:spChg chg="mod">
          <ac:chgData name="vivekvardhanreddy1207@outlook.com" userId="2479389ccf14a5a5" providerId="LiveId" clId="{7E02BB34-787D-4E47-AEA7-7ADAF84D393E}" dt="2022-11-27T10:03:51.473" v="504" actId="5793"/>
          <ac:spMkLst>
            <pc:docMk/>
            <pc:sldMk cId="752814286" sldId="257"/>
            <ac:spMk id="3" creationId="{D9A11267-FC52-4990-8D98-010AFABA5544}"/>
          </ac:spMkLst>
        </pc:spChg>
      </pc:sldChg>
      <pc:sldChg chg="addSp delSp modSp mod">
        <pc:chgData name="vivekvardhanreddy1207@outlook.com" userId="2479389ccf14a5a5" providerId="LiveId" clId="{7E02BB34-787D-4E47-AEA7-7ADAF84D393E}" dt="2022-11-27T08:30:26.370" v="75" actId="14100"/>
        <pc:sldMkLst>
          <pc:docMk/>
          <pc:sldMk cId="2979876663" sldId="268"/>
        </pc:sldMkLst>
        <pc:picChg chg="add mod">
          <ac:chgData name="vivekvardhanreddy1207@outlook.com" userId="2479389ccf14a5a5" providerId="LiveId" clId="{7E02BB34-787D-4E47-AEA7-7ADAF84D393E}" dt="2022-11-27T08:30:11.794" v="69" actId="1076"/>
          <ac:picMkLst>
            <pc:docMk/>
            <pc:sldMk cId="2979876663" sldId="268"/>
            <ac:picMk id="3" creationId="{767E85D6-792E-6D9E-20EE-1EEAF9323D09}"/>
          </ac:picMkLst>
        </pc:picChg>
        <pc:picChg chg="add mod">
          <ac:chgData name="vivekvardhanreddy1207@outlook.com" userId="2479389ccf14a5a5" providerId="LiveId" clId="{7E02BB34-787D-4E47-AEA7-7ADAF84D393E}" dt="2022-11-27T08:30:24.298" v="74" actId="14100"/>
          <ac:picMkLst>
            <pc:docMk/>
            <pc:sldMk cId="2979876663" sldId="268"/>
            <ac:picMk id="5" creationId="{7F0F2C95-1915-209F-4B37-442459205805}"/>
          </ac:picMkLst>
        </pc:picChg>
        <pc:picChg chg="add mod">
          <ac:chgData name="vivekvardhanreddy1207@outlook.com" userId="2479389ccf14a5a5" providerId="LiveId" clId="{7E02BB34-787D-4E47-AEA7-7ADAF84D393E}" dt="2022-11-27T08:30:26.370" v="75" actId="14100"/>
          <ac:picMkLst>
            <pc:docMk/>
            <pc:sldMk cId="2979876663" sldId="268"/>
            <ac:picMk id="10" creationId="{AD1C0661-F9D8-938B-BFC3-DB82EE260C46}"/>
          </ac:picMkLst>
        </pc:picChg>
        <pc:picChg chg="del">
          <ac:chgData name="vivekvardhanreddy1207@outlook.com" userId="2479389ccf14a5a5" providerId="LiveId" clId="{7E02BB34-787D-4E47-AEA7-7ADAF84D393E}" dt="2022-11-27T06:11:44.793" v="38" actId="478"/>
          <ac:picMkLst>
            <pc:docMk/>
            <pc:sldMk cId="2979876663" sldId="268"/>
            <ac:picMk id="34" creationId="{1F7AD053-A4B3-F36B-5377-7C09E3969592}"/>
          </ac:picMkLst>
        </pc:picChg>
      </pc:sldChg>
      <pc:sldChg chg="modSp mod">
        <pc:chgData name="vivekvardhanreddy1207@outlook.com" userId="2479389ccf14a5a5" providerId="LiveId" clId="{7E02BB34-787D-4E47-AEA7-7ADAF84D393E}" dt="2022-11-27T10:06:23.260" v="627" actId="313"/>
        <pc:sldMkLst>
          <pc:docMk/>
          <pc:sldMk cId="2624630061" sldId="272"/>
        </pc:sldMkLst>
        <pc:spChg chg="mod">
          <ac:chgData name="vivekvardhanreddy1207@outlook.com" userId="2479389ccf14a5a5" providerId="LiveId" clId="{7E02BB34-787D-4E47-AEA7-7ADAF84D393E}" dt="2022-11-27T10:06:23.260" v="627" actId="313"/>
          <ac:spMkLst>
            <pc:docMk/>
            <pc:sldMk cId="2624630061" sldId="272"/>
            <ac:spMk id="10" creationId="{AD925573-C850-1724-F9EB-70FBED3A2994}"/>
          </ac:spMkLst>
        </pc:spChg>
      </pc:sldChg>
      <pc:sldChg chg="modSp mod">
        <pc:chgData name="vivekvardhanreddy1207@outlook.com" userId="2479389ccf14a5a5" providerId="LiveId" clId="{7E02BB34-787D-4E47-AEA7-7ADAF84D393E}" dt="2022-11-27T10:04:48.839" v="517" actId="20577"/>
        <pc:sldMkLst>
          <pc:docMk/>
          <pc:sldMk cId="3740286033" sldId="277"/>
        </pc:sldMkLst>
        <pc:spChg chg="mod">
          <ac:chgData name="vivekvardhanreddy1207@outlook.com" userId="2479389ccf14a5a5" providerId="LiveId" clId="{7E02BB34-787D-4E47-AEA7-7ADAF84D393E}" dt="2022-11-27T10:04:48.839" v="517" actId="20577"/>
          <ac:spMkLst>
            <pc:docMk/>
            <pc:sldMk cId="3740286033" sldId="277"/>
            <ac:spMk id="3" creationId="{081E4964-F7FF-51AF-1FFC-55D6E97092E6}"/>
          </ac:spMkLst>
        </pc:spChg>
      </pc:sldChg>
      <pc:sldChg chg="addSp delSp modSp mod">
        <pc:chgData name="vivekvardhanreddy1207@outlook.com" userId="2479389ccf14a5a5" providerId="LiveId" clId="{7E02BB34-787D-4E47-AEA7-7ADAF84D393E}" dt="2022-11-27T09:58:41.630" v="104" actId="1440"/>
        <pc:sldMkLst>
          <pc:docMk/>
          <pc:sldMk cId="395518310" sldId="279"/>
        </pc:sldMkLst>
        <pc:spChg chg="add mod">
          <ac:chgData name="vivekvardhanreddy1207@outlook.com" userId="2479389ccf14a5a5" providerId="LiveId" clId="{7E02BB34-787D-4E47-AEA7-7ADAF84D393E}" dt="2022-11-27T06:11:50.506" v="40" actId="478"/>
          <ac:spMkLst>
            <pc:docMk/>
            <pc:sldMk cId="395518310" sldId="279"/>
            <ac:spMk id="4" creationId="{91B3C02D-608D-597B-CCF4-4EBAD575FF9F}"/>
          </ac:spMkLst>
        </pc:spChg>
        <pc:picChg chg="del">
          <ac:chgData name="vivekvardhanreddy1207@outlook.com" userId="2479389ccf14a5a5" providerId="LiveId" clId="{7E02BB34-787D-4E47-AEA7-7ADAF84D393E}" dt="2022-11-27T06:11:50.506" v="40" actId="478"/>
          <ac:picMkLst>
            <pc:docMk/>
            <pc:sldMk cId="395518310" sldId="279"/>
            <ac:picMk id="3" creationId="{14207C35-3DE3-0705-1EB5-CF2F97E1AE63}"/>
          </ac:picMkLst>
        </pc:picChg>
        <pc:picChg chg="add mod">
          <ac:chgData name="vivekvardhanreddy1207@outlook.com" userId="2479389ccf14a5a5" providerId="LiveId" clId="{7E02BB34-787D-4E47-AEA7-7ADAF84D393E}" dt="2022-11-27T09:58:41.630" v="104" actId="1440"/>
          <ac:picMkLst>
            <pc:docMk/>
            <pc:sldMk cId="395518310" sldId="279"/>
            <ac:picMk id="6" creationId="{CC145954-F422-8BA1-93CC-B594F9E0BB10}"/>
          </ac:picMkLst>
        </pc:picChg>
        <pc:picChg chg="add mod">
          <ac:chgData name="vivekvardhanreddy1207@outlook.com" userId="2479389ccf14a5a5" providerId="LiveId" clId="{7E02BB34-787D-4E47-AEA7-7ADAF84D393E}" dt="2022-11-27T09:58:37.662" v="103" actId="1440"/>
          <ac:picMkLst>
            <pc:docMk/>
            <pc:sldMk cId="395518310" sldId="279"/>
            <ac:picMk id="8" creationId="{09430E63-4D8C-6841-FE89-6EB2F4C206A6}"/>
          </ac:picMkLst>
        </pc:picChg>
      </pc:sldChg>
      <pc:sldChg chg="modSp mod">
        <pc:chgData name="vivekvardhanreddy1207@outlook.com" userId="2479389ccf14a5a5" providerId="LiveId" clId="{7E02BB34-787D-4E47-AEA7-7ADAF84D393E}" dt="2022-11-27T10:04:19.218" v="512" actId="5793"/>
        <pc:sldMkLst>
          <pc:docMk/>
          <pc:sldMk cId="2313234867" sldId="389"/>
        </pc:sldMkLst>
        <pc:spChg chg="mod">
          <ac:chgData name="vivekvardhanreddy1207@outlook.com" userId="2479389ccf14a5a5" providerId="LiveId" clId="{7E02BB34-787D-4E47-AEA7-7ADAF84D393E}" dt="2022-11-27T10:04:19.218" v="512" actId="5793"/>
          <ac:spMkLst>
            <pc:docMk/>
            <pc:sldMk cId="2313234867" sldId="389"/>
            <ac:spMk id="3" creationId="{D3B60D6F-4D0F-4D33-B2A7-159C8583FF00}"/>
          </ac:spMkLst>
        </pc:spChg>
      </pc:sldChg>
      <pc:sldChg chg="addSp delSp modSp mod">
        <pc:chgData name="vivekvardhanreddy1207@outlook.com" userId="2479389ccf14a5a5" providerId="LiveId" clId="{7E02BB34-787D-4E47-AEA7-7ADAF84D393E}" dt="2022-11-27T08:31:04.490" v="87" actId="14100"/>
        <pc:sldMkLst>
          <pc:docMk/>
          <pc:sldMk cId="3348085354" sldId="392"/>
        </pc:sldMkLst>
        <pc:spChg chg="del">
          <ac:chgData name="vivekvardhanreddy1207@outlook.com" userId="2479389ccf14a5a5" providerId="LiveId" clId="{7E02BB34-787D-4E47-AEA7-7ADAF84D393E}" dt="2022-11-27T08:28:22.503" v="55" actId="478"/>
          <ac:spMkLst>
            <pc:docMk/>
            <pc:sldMk cId="3348085354" sldId="392"/>
            <ac:spMk id="6" creationId="{ED2A30C0-1BC4-4764-9C0F-5D811CAB8312}"/>
          </ac:spMkLst>
        </pc:spChg>
        <pc:picChg chg="del">
          <ac:chgData name="vivekvardhanreddy1207@outlook.com" userId="2479389ccf14a5a5" providerId="LiveId" clId="{7E02BB34-787D-4E47-AEA7-7ADAF84D393E}" dt="2022-11-27T06:11:47.342" v="39" actId="478"/>
          <ac:picMkLst>
            <pc:docMk/>
            <pc:sldMk cId="3348085354" sldId="392"/>
            <ac:picMk id="3" creationId="{12827739-7AE1-A415-78D4-FED6856DF685}"/>
          </ac:picMkLst>
        </pc:picChg>
        <pc:picChg chg="add del mod">
          <ac:chgData name="vivekvardhanreddy1207@outlook.com" userId="2479389ccf14a5a5" providerId="LiveId" clId="{7E02BB34-787D-4E47-AEA7-7ADAF84D393E}" dt="2022-11-27T08:30:06.188" v="66" actId="21"/>
          <ac:picMkLst>
            <pc:docMk/>
            <pc:sldMk cId="3348085354" sldId="392"/>
            <ac:picMk id="4" creationId="{0931221A-6CA2-D0F2-8305-6203DC5CDFA8}"/>
          </ac:picMkLst>
        </pc:picChg>
        <pc:picChg chg="add mod">
          <ac:chgData name="vivekvardhanreddy1207@outlook.com" userId="2479389ccf14a5a5" providerId="LiveId" clId="{7E02BB34-787D-4E47-AEA7-7ADAF84D393E}" dt="2022-11-27T08:30:35.985" v="77" actId="14100"/>
          <ac:picMkLst>
            <pc:docMk/>
            <pc:sldMk cId="3348085354" sldId="392"/>
            <ac:picMk id="10" creationId="{38921D54-7176-97C5-42FD-E16F0FAF81C8}"/>
          </ac:picMkLst>
        </pc:picChg>
        <pc:picChg chg="add mod">
          <ac:chgData name="vivekvardhanreddy1207@outlook.com" userId="2479389ccf14a5a5" providerId="LiveId" clId="{7E02BB34-787D-4E47-AEA7-7ADAF84D393E}" dt="2022-11-27T08:30:59.762" v="85" actId="14100"/>
          <ac:picMkLst>
            <pc:docMk/>
            <pc:sldMk cId="3348085354" sldId="392"/>
            <ac:picMk id="12" creationId="{10718483-4120-DF5D-CAC4-B3717B5FE6CB}"/>
          </ac:picMkLst>
        </pc:picChg>
        <pc:picChg chg="add mod">
          <ac:chgData name="vivekvardhanreddy1207@outlook.com" userId="2479389ccf14a5a5" providerId="LiveId" clId="{7E02BB34-787D-4E47-AEA7-7ADAF84D393E}" dt="2022-11-27T08:31:04.490" v="87" actId="14100"/>
          <ac:picMkLst>
            <pc:docMk/>
            <pc:sldMk cId="3348085354" sldId="392"/>
            <ac:picMk id="14" creationId="{70C464D8-E308-2C54-C086-5F6959C30E9D}"/>
          </ac:picMkLst>
        </pc:picChg>
      </pc:sldChg>
      <pc:sldChg chg="addSp delSp modSp mod">
        <pc:chgData name="vivekvardhanreddy1207@outlook.com" userId="2479389ccf14a5a5" providerId="LiveId" clId="{7E02BB34-787D-4E47-AEA7-7ADAF84D393E}" dt="2022-11-27T09:59:35.846" v="114" actId="14100"/>
        <pc:sldMkLst>
          <pc:docMk/>
          <pc:sldMk cId="752591196" sldId="393"/>
        </pc:sldMkLst>
        <pc:picChg chg="add mod">
          <ac:chgData name="vivekvardhanreddy1207@outlook.com" userId="2479389ccf14a5a5" providerId="LiveId" clId="{7E02BB34-787D-4E47-AEA7-7ADAF84D393E}" dt="2022-11-27T09:59:09.925" v="109" actId="14100"/>
          <ac:picMkLst>
            <pc:docMk/>
            <pc:sldMk cId="752591196" sldId="393"/>
            <ac:picMk id="3" creationId="{66BADBC4-593D-C624-1872-351DC07BD913}"/>
          </ac:picMkLst>
        </pc:picChg>
        <pc:picChg chg="add mod">
          <ac:chgData name="vivekvardhanreddy1207@outlook.com" userId="2479389ccf14a5a5" providerId="LiveId" clId="{7E02BB34-787D-4E47-AEA7-7ADAF84D393E}" dt="2022-11-27T09:59:35.846" v="114" actId="14100"/>
          <ac:picMkLst>
            <pc:docMk/>
            <pc:sldMk cId="752591196" sldId="393"/>
            <ac:picMk id="5" creationId="{E29E21FC-D799-CE40-C9DF-DC4961A0F86F}"/>
          </ac:picMkLst>
        </pc:picChg>
        <pc:picChg chg="del">
          <ac:chgData name="vivekvardhanreddy1207@outlook.com" userId="2479389ccf14a5a5" providerId="LiveId" clId="{7E02BB34-787D-4E47-AEA7-7ADAF84D393E}" dt="2022-11-27T06:11:55.657" v="42" actId="478"/>
          <ac:picMkLst>
            <pc:docMk/>
            <pc:sldMk cId="752591196" sldId="393"/>
            <ac:picMk id="8" creationId="{C62D1BCD-2505-8AED-CB62-C75069AE1023}"/>
          </ac:picMkLst>
        </pc:picChg>
        <pc:picChg chg="del">
          <ac:chgData name="vivekvardhanreddy1207@outlook.com" userId="2479389ccf14a5a5" providerId="LiveId" clId="{7E02BB34-787D-4E47-AEA7-7ADAF84D393E}" dt="2022-11-27T06:11:56.522" v="43" actId="478"/>
          <ac:picMkLst>
            <pc:docMk/>
            <pc:sldMk cId="752591196" sldId="393"/>
            <ac:picMk id="10" creationId="{C6F87A04-F095-7D33-B7DA-4869AEA487B4}"/>
          </ac:picMkLst>
        </pc:picChg>
      </pc:sldChg>
      <pc:sldChg chg="modSp new mod ord">
        <pc:chgData name="vivekvardhanreddy1207@outlook.com" userId="2479389ccf14a5a5" providerId="LiveId" clId="{7E02BB34-787D-4E47-AEA7-7ADAF84D393E}" dt="2022-11-27T10:02:09.623" v="276"/>
        <pc:sldMkLst>
          <pc:docMk/>
          <pc:sldMk cId="555009170" sldId="394"/>
        </pc:sldMkLst>
        <pc:spChg chg="mod">
          <ac:chgData name="vivekvardhanreddy1207@outlook.com" userId="2479389ccf14a5a5" providerId="LiveId" clId="{7E02BB34-787D-4E47-AEA7-7ADAF84D393E}" dt="2022-11-27T10:00:16.911" v="139" actId="20577"/>
          <ac:spMkLst>
            <pc:docMk/>
            <pc:sldMk cId="555009170" sldId="394"/>
            <ac:spMk id="2" creationId="{18C5B10F-1696-480F-FC64-A0FA7D8644C5}"/>
          </ac:spMkLst>
        </pc:spChg>
        <pc:spChg chg="mod">
          <ac:chgData name="vivekvardhanreddy1207@outlook.com" userId="2479389ccf14a5a5" providerId="LiveId" clId="{7E02BB34-787D-4E47-AEA7-7ADAF84D393E}" dt="2022-11-27T10:01:54.121" v="274" actId="20577"/>
          <ac:spMkLst>
            <pc:docMk/>
            <pc:sldMk cId="555009170" sldId="394"/>
            <ac:spMk id="3" creationId="{365A9369-451A-85E1-D9F8-16D2D47B4002}"/>
          </ac:spMkLst>
        </pc:spChg>
      </pc:sldChg>
      <pc:sldChg chg="delSp del mod">
        <pc:chgData name="vivekvardhanreddy1207@outlook.com" userId="2479389ccf14a5a5" providerId="LiveId" clId="{7E02BB34-787D-4E47-AEA7-7ADAF84D393E}" dt="2022-11-27T09:59:44.978" v="116" actId="47"/>
        <pc:sldMkLst>
          <pc:docMk/>
          <pc:sldMk cId="780843370" sldId="394"/>
        </pc:sldMkLst>
        <pc:picChg chg="del">
          <ac:chgData name="vivekvardhanreddy1207@outlook.com" userId="2479389ccf14a5a5" providerId="LiveId" clId="{7E02BB34-787D-4E47-AEA7-7ADAF84D393E}" dt="2022-11-27T06:12:00.049" v="45" actId="478"/>
          <ac:picMkLst>
            <pc:docMk/>
            <pc:sldMk cId="780843370" sldId="394"/>
            <ac:picMk id="8" creationId="{262BE592-9D94-AF3F-DEE1-B0D3807E2AEB}"/>
          </ac:picMkLst>
        </pc:picChg>
        <pc:picChg chg="del">
          <ac:chgData name="vivekvardhanreddy1207@outlook.com" userId="2479389ccf14a5a5" providerId="LiveId" clId="{7E02BB34-787D-4E47-AEA7-7ADAF84D393E}" dt="2022-11-27T06:11:59.022" v="44" actId="478"/>
          <ac:picMkLst>
            <pc:docMk/>
            <pc:sldMk cId="780843370" sldId="394"/>
            <ac:picMk id="10" creationId="{86E286F7-A8B9-2C65-38D7-B05DFFEBD52F}"/>
          </ac:picMkLst>
        </pc:picChg>
      </pc:sldChg>
      <pc:sldChg chg="delSp del mod">
        <pc:chgData name="vivekvardhanreddy1207@outlook.com" userId="2479389ccf14a5a5" providerId="LiveId" clId="{7E02BB34-787D-4E47-AEA7-7ADAF84D393E}" dt="2022-11-27T09:59:43.015" v="115" actId="47"/>
        <pc:sldMkLst>
          <pc:docMk/>
          <pc:sldMk cId="608976952" sldId="395"/>
        </pc:sldMkLst>
        <pc:picChg chg="del">
          <ac:chgData name="vivekvardhanreddy1207@outlook.com" userId="2479389ccf14a5a5" providerId="LiveId" clId="{7E02BB34-787D-4E47-AEA7-7ADAF84D393E}" dt="2022-11-27T06:12:02.818" v="46" actId="478"/>
          <ac:picMkLst>
            <pc:docMk/>
            <pc:sldMk cId="608976952" sldId="395"/>
            <ac:picMk id="8" creationId="{4E69F216-6A79-C3A2-D166-C11B16E65448}"/>
          </ac:picMkLst>
        </pc:picChg>
        <pc:picChg chg="del">
          <ac:chgData name="vivekvardhanreddy1207@outlook.com" userId="2479389ccf14a5a5" providerId="LiveId" clId="{7E02BB34-787D-4E47-AEA7-7ADAF84D393E}" dt="2022-11-27T06:12:03.603" v="47" actId="478"/>
          <ac:picMkLst>
            <pc:docMk/>
            <pc:sldMk cId="608976952" sldId="395"/>
            <ac:picMk id="10" creationId="{E817C290-DCCA-E2F5-A130-D8D78D4E3122}"/>
          </ac:picMkLst>
        </pc:picChg>
      </pc:sldChg>
      <pc:sldChg chg="addSp delSp modSp del mod">
        <pc:chgData name="vivekvardhanreddy1207@outlook.com" userId="2479389ccf14a5a5" providerId="LiveId" clId="{7E02BB34-787D-4E47-AEA7-7ADAF84D393E}" dt="2022-11-27T08:30:00.970" v="65" actId="47"/>
        <pc:sldMkLst>
          <pc:docMk/>
          <pc:sldMk cId="3019950948" sldId="396"/>
        </pc:sldMkLst>
        <pc:spChg chg="add mod">
          <ac:chgData name="vivekvardhanreddy1207@outlook.com" userId="2479389ccf14a5a5" providerId="LiveId" clId="{7E02BB34-787D-4E47-AEA7-7ADAF84D393E}" dt="2022-11-27T06:11:53.125" v="41" actId="478"/>
          <ac:spMkLst>
            <pc:docMk/>
            <pc:sldMk cId="3019950948" sldId="396"/>
            <ac:spMk id="7" creationId="{EF7A298D-5B30-423C-94E3-28952E884300}"/>
          </ac:spMkLst>
        </pc:spChg>
        <pc:picChg chg="del">
          <ac:chgData name="vivekvardhanreddy1207@outlook.com" userId="2479389ccf14a5a5" providerId="LiveId" clId="{7E02BB34-787D-4E47-AEA7-7ADAF84D393E}" dt="2022-11-27T06:11:53.125" v="41" actId="478"/>
          <ac:picMkLst>
            <pc:docMk/>
            <pc:sldMk cId="3019950948" sldId="396"/>
            <ac:picMk id="8" creationId="{22A3C1A2-4CEB-E03D-45BF-9C4F0B3B994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jpeg>
</file>

<file path=ppt/media/image4.jpeg>
</file>

<file path=ppt/media/image5.jpe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0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671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C0559-D619-4E56-BF6F-3712370C215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541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7" name="Group 2056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59" name="Oval 2058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60" name="Oval 2059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2063" name="Rectangle 2062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1" y="580363"/>
            <a:ext cx="5437189" cy="1333055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sz="3000"/>
              <a:t>RENT &amp;</a:t>
            </a:r>
            <a:r>
              <a:rPr lang="en-US" sz="3000" spc="-14"/>
              <a:t> </a:t>
            </a:r>
            <a:r>
              <a:rPr lang="en-US" sz="3000"/>
              <a:t>GO</a:t>
            </a:r>
            <a:br>
              <a:rPr lang="en-US" sz="3000"/>
            </a:br>
            <a:r>
              <a:rPr lang="en-US" sz="3000"/>
              <a:t>(VECHILE RENTAL SYSTEM)</a:t>
            </a:r>
            <a:br>
              <a:rPr lang="en-US" sz="3000"/>
            </a:br>
            <a:endParaRPr lang="en-US" sz="3000"/>
          </a:p>
        </p:txBody>
      </p:sp>
      <p:pic>
        <p:nvPicPr>
          <p:cNvPr id="2052" name="Picture 4" descr="TATA Motors: Tata Motors unveils 21 new commercial vehicles across all  segments, Auto News, ET Auto">
            <a:extLst>
              <a:ext uri="{FF2B5EF4-FFF2-40B4-BE49-F238E27FC236}">
                <a16:creationId xmlns:a16="http://schemas.microsoft.com/office/drawing/2014/main" id="{63C7BF9A-E022-384C-16E3-FD70A7DE08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12"/>
          <a:stretch/>
        </p:blipFill>
        <p:spPr bwMode="auto">
          <a:xfrm>
            <a:off x="550863" y="2706255"/>
            <a:ext cx="5773738" cy="3393235"/>
          </a:xfrm>
          <a:custGeom>
            <a:avLst/>
            <a:gdLst/>
            <a:ahLst/>
            <a:cxnLst/>
            <a:rect l="l" t="t" r="r" b="b"/>
            <a:pathLst>
              <a:path w="5773738" h="3779838">
                <a:moveTo>
                  <a:pt x="0" y="0"/>
                </a:moveTo>
                <a:lnTo>
                  <a:pt x="5773738" y="0"/>
                </a:lnTo>
                <a:lnTo>
                  <a:pt x="5773738" y="3779838"/>
                </a:lnTo>
                <a:lnTo>
                  <a:pt x="0" y="377983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65" name="Group 2064">
            <a:extLst>
              <a:ext uri="{FF2B5EF4-FFF2-40B4-BE49-F238E27FC236}">
                <a16:creationId xmlns:a16="http://schemas.microsoft.com/office/drawing/2014/main" id="{69AC6DD2-531E-47F5-AACD-CCE295800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9384" y="3193023"/>
            <a:ext cx="762805" cy="734873"/>
            <a:chOff x="7950336" y="1300590"/>
            <a:chExt cx="762805" cy="734873"/>
          </a:xfrm>
        </p:grpSpPr>
        <p:sp>
          <p:nvSpPr>
            <p:cNvPr id="2066" name="Freeform 5">
              <a:extLst>
                <a:ext uri="{FF2B5EF4-FFF2-40B4-BE49-F238E27FC236}">
                  <a16:creationId xmlns:a16="http://schemas.microsoft.com/office/drawing/2014/main" id="{EF09A6BA-1C22-4639-A4B1-6C45C84E0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67" name="Freeform 6">
              <a:extLst>
                <a:ext uri="{FF2B5EF4-FFF2-40B4-BE49-F238E27FC236}">
                  <a16:creationId xmlns:a16="http://schemas.microsoft.com/office/drawing/2014/main" id="{7861121A-F98B-448C-9931-779DCA3A7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13" name="Freeform 8">
              <a:extLst>
                <a:ext uri="{FF2B5EF4-FFF2-40B4-BE49-F238E27FC236}">
                  <a16:creationId xmlns:a16="http://schemas.microsoft.com/office/drawing/2014/main" id="{836EDA6E-6401-4293-ABF7-9CB52D878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070" name="Group 2069">
            <a:extLst>
              <a:ext uri="{FF2B5EF4-FFF2-40B4-BE49-F238E27FC236}">
                <a16:creationId xmlns:a16="http://schemas.microsoft.com/office/drawing/2014/main" id="{7F2E08FF-4BA1-4E4C-9771-C2D489CE8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85711" y="3321050"/>
            <a:ext cx="1262947" cy="1335600"/>
            <a:chOff x="2678417" y="2427951"/>
            <a:chExt cx="1262947" cy="1335600"/>
          </a:xfrm>
        </p:grpSpPr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BF8BFDB6-8093-41CF-BAA9-573794D78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72" name="Oval 2071">
              <a:extLst>
                <a:ext uri="{FF2B5EF4-FFF2-40B4-BE49-F238E27FC236}">
                  <a16:creationId xmlns:a16="http://schemas.microsoft.com/office/drawing/2014/main" id="{53E7BB8E-982E-49DB-A0F8-D890253A3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40576" y="1539081"/>
            <a:ext cx="4500562" cy="3981896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0" indent="0"/>
            <a:r>
              <a:rPr lang="en-US" sz="1600" dirty="0"/>
              <a:t>2010030180-ABHIRAM.V</a:t>
            </a:r>
          </a:p>
          <a:p>
            <a:pPr marL="0" indent="0"/>
            <a:r>
              <a:rPr lang="en-US" sz="1600" dirty="0"/>
              <a:t>2010030168-TAHSEEN BEGUM</a:t>
            </a:r>
          </a:p>
          <a:p>
            <a:pPr marL="0" marR="0" indent="0">
              <a:spcBef>
                <a:spcPts val="0"/>
              </a:spcBef>
            </a:pPr>
            <a:r>
              <a:rPr lang="en-US" sz="1600" dirty="0"/>
              <a:t>2010030142-R.VIVEK VARDHAN REDDY</a:t>
            </a:r>
          </a:p>
          <a:p>
            <a:pPr marL="0" marR="0" indent="0">
              <a:spcBef>
                <a:spcPts val="953"/>
              </a:spcBef>
            </a:pPr>
            <a:r>
              <a:rPr lang="en-US" sz="1600" dirty="0"/>
              <a:t>2010030394-ALWALA RAGHAVENDRA GOUD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0" indent="0"/>
            <a:r>
              <a:rPr lang="en-US" sz="1600" dirty="0"/>
              <a:t>                                                MENTOR’S</a:t>
            </a:r>
          </a:p>
          <a:p>
            <a:pPr marL="0" indent="0"/>
            <a:r>
              <a:rPr lang="en-US" sz="1600" dirty="0"/>
              <a:t>                                   Mr. Chanda Raj Kumar Rao</a:t>
            </a:r>
          </a:p>
          <a:p>
            <a:pPr marL="0" indent="0"/>
            <a:r>
              <a:rPr lang="en-US" sz="1600" dirty="0"/>
              <a:t>                                     Dr. K Srinivas</a:t>
            </a:r>
          </a:p>
        </p:txBody>
      </p:sp>
      <p:sp>
        <p:nvSpPr>
          <p:cNvPr id="2074" name="Freeform: Shape 2073">
            <a:extLst>
              <a:ext uri="{FF2B5EF4-FFF2-40B4-BE49-F238E27FC236}">
                <a16:creationId xmlns:a16="http://schemas.microsoft.com/office/drawing/2014/main" id="{88EE1369-5265-4B70-B20F-446F16B274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5520977"/>
            <a:ext cx="1972470" cy="1337023"/>
          </a:xfrm>
          <a:custGeom>
            <a:avLst/>
            <a:gdLst>
              <a:gd name="connsiteX0" fmla="*/ 986235 w 1972470"/>
              <a:gd name="connsiteY0" fmla="*/ 0 h 1337023"/>
              <a:gd name="connsiteX1" fmla="*/ 1972470 w 1972470"/>
              <a:gd name="connsiteY1" fmla="*/ 986235 h 1337023"/>
              <a:gd name="connsiteX2" fmla="*/ 1928131 w 1972470"/>
              <a:gd name="connsiteY2" fmla="*/ 1279512 h 1337023"/>
              <a:gd name="connsiteX3" fmla="*/ 1907081 w 1972470"/>
              <a:gd name="connsiteY3" fmla="*/ 1337023 h 1337023"/>
              <a:gd name="connsiteX4" fmla="*/ 65389 w 1972470"/>
              <a:gd name="connsiteY4" fmla="*/ 1337023 h 1337023"/>
              <a:gd name="connsiteX5" fmla="*/ 44339 w 1972470"/>
              <a:gd name="connsiteY5" fmla="*/ 1279512 h 1337023"/>
              <a:gd name="connsiteX6" fmla="*/ 0 w 1972470"/>
              <a:gd name="connsiteY6" fmla="*/ 986235 h 1337023"/>
              <a:gd name="connsiteX7" fmla="*/ 986235 w 1972470"/>
              <a:gd name="connsiteY7" fmla="*/ 0 h 1337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72470" h="1337023">
                <a:moveTo>
                  <a:pt x="986235" y="0"/>
                </a:moveTo>
                <a:cubicBezTo>
                  <a:pt x="1530918" y="0"/>
                  <a:pt x="1972470" y="441552"/>
                  <a:pt x="1972470" y="986235"/>
                </a:cubicBezTo>
                <a:cubicBezTo>
                  <a:pt x="1972470" y="1088363"/>
                  <a:pt x="1956947" y="1186866"/>
                  <a:pt x="1928131" y="1279512"/>
                </a:cubicBezTo>
                <a:lnTo>
                  <a:pt x="1907081" y="1337023"/>
                </a:lnTo>
                <a:lnTo>
                  <a:pt x="65389" y="1337023"/>
                </a:lnTo>
                <a:lnTo>
                  <a:pt x="44339" y="1279512"/>
                </a:lnTo>
                <a:cubicBezTo>
                  <a:pt x="15523" y="1186866"/>
                  <a:pt x="0" y="1088363"/>
                  <a:pt x="0" y="986235"/>
                </a:cubicBezTo>
                <a:cubicBezTo>
                  <a:pt x="0" y="441552"/>
                  <a:pt x="441552" y="0"/>
                  <a:pt x="986235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75000"/>
                  <a:lumOff val="25000"/>
                </a:schemeClr>
              </a:gs>
              <a:gs pos="71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381000" dist="177800" dir="1896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02D8-1D22-4940-AF19-07CF3A0DC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/>
          <a:lstStyle/>
          <a:p>
            <a:pPr marL="0" marR="0">
              <a:lnSpc>
                <a:spcPts val="4413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4800" dirty="0">
                <a:solidFill>
                  <a:srgbClr val="EBEBEB"/>
                </a:solidFill>
                <a:latin typeface="MDICMC+CenturyGothic"/>
                <a:cs typeface="MDICMC+CenturyGothic"/>
              </a:rPr>
              <a:t>GIT-HUB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DC738669-5750-45EA-9715-A0041D4C56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D05A243-8080-4F6D-8538-65CDDF89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F8A62C8-5437-4C47-AC0F-0605F84CB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EC3CF5-F565-AFE6-2A63-0CD17ED2F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2CA86D-20A4-E0EC-4DF9-0BA795F31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1" y="2262024"/>
            <a:ext cx="11090273" cy="38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47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AD72D26-24EF-4CBD-9431-A558CB7CA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/>
          <a:lstStyle/>
          <a:p>
            <a:pPr marL="0" marR="0">
              <a:lnSpc>
                <a:spcPts val="4413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4800" dirty="0">
                <a:solidFill>
                  <a:srgbClr val="EBEBEB"/>
                </a:solidFill>
                <a:latin typeface="MDICMC+CenturyGothic"/>
                <a:cs typeface="MDICMC+CenturyGothic"/>
              </a:rPr>
              <a:t>Conclusion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FCAF0A-629F-4EC6-B3E6-563ED999F3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20A7C57-D6C5-4BA0-AB3C-41D4E3436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CAC52-3FD1-464A-805A-B8F7AF045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925573-C850-1724-F9EB-70FBED3A2994}"/>
              </a:ext>
            </a:extLst>
          </p:cNvPr>
          <p:cNvSpPr txBox="1"/>
          <p:nvPr/>
        </p:nvSpPr>
        <p:spPr>
          <a:xfrm>
            <a:off x="433137" y="1863350"/>
            <a:ext cx="1050757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Summarizing the above presentation, for the concept of renting cars and</a:t>
            </a:r>
          </a:p>
          <a:p>
            <a:r>
              <a:rPr lang="en-IN" dirty="0"/>
              <a:t>generating rental invoice of a rental company ,we have done a front end</a:t>
            </a:r>
          </a:p>
          <a:p>
            <a:r>
              <a:rPr lang="en-IN" dirty="0"/>
              <a:t>with a good user Summarizing the above presentation, for the concept of</a:t>
            </a:r>
          </a:p>
          <a:p>
            <a:r>
              <a:rPr lang="en-IN" dirty="0"/>
              <a:t>renting cars and generating rental invoice of a rental company ,we have</a:t>
            </a:r>
          </a:p>
          <a:p>
            <a:r>
              <a:rPr lang="en-IN" dirty="0"/>
              <a:t>done a front end with a good user interface using tools like eclipse ide and</a:t>
            </a:r>
          </a:p>
          <a:p>
            <a:r>
              <a:rPr lang="en-IN" dirty="0"/>
              <a:t>java web </a:t>
            </a:r>
            <a:r>
              <a:rPr lang="en-IN" dirty="0" err="1"/>
              <a:t>api</a:t>
            </a:r>
            <a:r>
              <a:rPr lang="en-IN" dirty="0"/>
              <a:t>. This way we can rent vehicles according to our requirements.</a:t>
            </a:r>
          </a:p>
        </p:txBody>
      </p:sp>
    </p:spTree>
    <p:extLst>
      <p:ext uri="{BB962C8B-B14F-4D97-AF65-F5344CB8AC3E}">
        <p14:creationId xmlns:p14="http://schemas.microsoft.com/office/powerpoint/2010/main" val="2624630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5B10F-1696-480F-FC64-A0FA7D864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9369-451A-85E1-D9F8-16D2D47B4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EMAIL VERFICATION</a:t>
            </a:r>
          </a:p>
          <a:p>
            <a:r>
              <a:rPr lang="en-IN" dirty="0"/>
              <a:t>AGE  VERIFICATION </a:t>
            </a:r>
          </a:p>
          <a:p>
            <a:r>
              <a:rPr lang="en-IN" dirty="0"/>
              <a:t>OTP GENERATION</a:t>
            </a:r>
          </a:p>
          <a:p>
            <a:r>
              <a:rPr lang="en-IN" dirty="0"/>
              <a:t>INCREASE IN ACURACY </a:t>
            </a:r>
          </a:p>
          <a:p>
            <a:r>
              <a:rPr lang="en-IN" dirty="0"/>
              <a:t>MORE MODES OF PAYMENTS</a:t>
            </a:r>
          </a:p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658B7-DEEB-546E-2BE5-9F81E66A6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A2781-72CC-835E-7816-A37B284A0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42364-FDBE-D6ED-B1EA-DFE3851B8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09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Freeform: Shape 5126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129" name="Oval 5128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131" name="Oval 5130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33" name="Group 5132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134" name="Freeform: Shape 513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5" name="Freeform: Shape 513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136" name="Oval 513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37" name="Oval 513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139" name="Rectangle 513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1" name="Oval 5140">
            <a:extLst>
              <a:ext uri="{FF2B5EF4-FFF2-40B4-BE49-F238E27FC236}">
                <a16:creationId xmlns:a16="http://schemas.microsoft.com/office/drawing/2014/main" id="{28A00A08-E4E6-4184-B484-E0E034072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171" y="13882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43" name="Group 5142">
            <a:extLst>
              <a:ext uri="{FF2B5EF4-FFF2-40B4-BE49-F238E27FC236}">
                <a16:creationId xmlns:a16="http://schemas.microsoft.com/office/drawing/2014/main" id="{0780E404-3121-4F33-AF2D-65F659A97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7675" y="288981"/>
            <a:ext cx="1262947" cy="1335600"/>
            <a:chOff x="2678417" y="2427951"/>
            <a:chExt cx="1262947" cy="1335600"/>
          </a:xfrm>
        </p:grpSpPr>
        <p:sp>
          <p:nvSpPr>
            <p:cNvPr id="5144" name="Freeform: Shape 5143">
              <a:extLst>
                <a:ext uri="{FF2B5EF4-FFF2-40B4-BE49-F238E27FC236}">
                  <a16:creationId xmlns:a16="http://schemas.microsoft.com/office/drawing/2014/main" id="{2339341D-8322-49F1-91DA-6D115CCAE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45" name="Oval 5144">
              <a:extLst>
                <a:ext uri="{FF2B5EF4-FFF2-40B4-BE49-F238E27FC236}">
                  <a16:creationId xmlns:a16="http://schemas.microsoft.com/office/drawing/2014/main" id="{7EB9DB0E-3B0E-411A-9274-448D565C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3034657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/>
              <a:t>THANKYOU</a:t>
            </a:r>
          </a:p>
        </p:txBody>
      </p:sp>
      <p:grpSp>
        <p:nvGrpSpPr>
          <p:cNvPr id="5147" name="Group 5146">
            <a:extLst>
              <a:ext uri="{FF2B5EF4-FFF2-40B4-BE49-F238E27FC236}">
                <a16:creationId xmlns:a16="http://schemas.microsoft.com/office/drawing/2014/main" id="{4B158E9A-DBF4-4AA7-B6B7-8C8EB2FBD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25249" y="5435090"/>
            <a:ext cx="762805" cy="734873"/>
            <a:chOff x="7950336" y="1300590"/>
            <a:chExt cx="762805" cy="734873"/>
          </a:xfrm>
        </p:grpSpPr>
        <p:sp>
          <p:nvSpPr>
            <p:cNvPr id="5148" name="Freeform 5">
              <a:extLst>
                <a:ext uri="{FF2B5EF4-FFF2-40B4-BE49-F238E27FC236}">
                  <a16:creationId xmlns:a16="http://schemas.microsoft.com/office/drawing/2014/main" id="{6150ACFD-AEC6-42A3-A5A7-E7AD6B13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49" name="Freeform 6">
              <a:extLst>
                <a:ext uri="{FF2B5EF4-FFF2-40B4-BE49-F238E27FC236}">
                  <a16:creationId xmlns:a16="http://schemas.microsoft.com/office/drawing/2014/main" id="{DB4D1217-FEB1-4D2A-80F4-C227B66D7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50" name="Freeform 8">
              <a:extLst>
                <a:ext uri="{FF2B5EF4-FFF2-40B4-BE49-F238E27FC236}">
                  <a16:creationId xmlns:a16="http://schemas.microsoft.com/office/drawing/2014/main" id="{0BCA7138-22BA-4785-8B3D-9D45213E8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122" name="Picture 2" descr="Vehicle 3D Models | CGTrader">
            <a:extLst>
              <a:ext uri="{FF2B5EF4-FFF2-40B4-BE49-F238E27FC236}">
                <a16:creationId xmlns:a16="http://schemas.microsoft.com/office/drawing/2014/main" id="{D29394E1-8DEA-664A-6E83-357A62DDB0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8087"/>
          <a:stretch/>
        </p:blipFill>
        <p:spPr bwMode="auto">
          <a:xfrm>
            <a:off x="4306291" y="549275"/>
            <a:ext cx="7324333" cy="5461223"/>
          </a:xfrm>
          <a:custGeom>
            <a:avLst/>
            <a:gdLst/>
            <a:ahLst/>
            <a:cxnLst/>
            <a:rect l="l" t="t" r="r" b="b"/>
            <a:pathLst>
              <a:path w="7345363" h="5761037">
                <a:moveTo>
                  <a:pt x="0" y="0"/>
                </a:moveTo>
                <a:lnTo>
                  <a:pt x="7345363" y="0"/>
                </a:lnTo>
                <a:lnTo>
                  <a:pt x="7345363" y="5761037"/>
                </a:lnTo>
                <a:lnTo>
                  <a:pt x="0" y="57610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6" name="Group 1095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98" name="Oval 1097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99" name="Oval 1098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102" name="Rectangle 1101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marR="0">
              <a:spcAft>
                <a:spcPts val="0"/>
              </a:spcAft>
            </a:pPr>
            <a:r>
              <a:rPr lang="en-US" sz="4400"/>
              <a:t>TABLE OFCONTENT</a:t>
            </a:r>
          </a:p>
        </p:txBody>
      </p:sp>
      <p:sp>
        <p:nvSpPr>
          <p:cNvPr id="1104" name="Oval 1103">
            <a:extLst>
              <a:ext uri="{FF2B5EF4-FFF2-40B4-BE49-F238E27FC236}">
                <a16:creationId xmlns:a16="http://schemas.microsoft.com/office/drawing/2014/main" id="{C25C2D0C-89F2-4874-A67D-504E65834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 vert="horz" wrap="square" lIns="0" tIns="0" rIns="0" bIns="0" rtlCol="0" anchor="t">
            <a:normAutofit fontScale="92500" lnSpcReduction="20000"/>
          </a:bodyPr>
          <a:lstStyle/>
          <a:p>
            <a:pPr marL="0" marR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   PROBLEM STATEMENT</a:t>
            </a:r>
          </a:p>
          <a:p>
            <a:pPr marL="0" marR="0">
              <a:spcBef>
                <a:spcPts val="650"/>
              </a:spcBef>
              <a:buFont typeface="Arial" panose="020B0604020202020204" pitchFamily="34" charset="0"/>
              <a:buChar char="•"/>
            </a:pPr>
            <a:r>
              <a:rPr lang="en-US" sz="1600" spc="1365" dirty="0"/>
              <a:t> </a:t>
            </a:r>
            <a:r>
              <a:rPr lang="en-US" sz="1600" dirty="0"/>
              <a:t>LITERATURE SURVEY</a:t>
            </a:r>
          </a:p>
          <a:p>
            <a:pPr marL="0" marR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1365" dirty="0"/>
              <a:t> </a:t>
            </a:r>
            <a:r>
              <a:rPr lang="en-US" sz="1600" dirty="0"/>
              <a:t>TOOLS</a:t>
            </a:r>
          </a:p>
          <a:p>
            <a:pPr marL="0" marR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   CODE</a:t>
            </a:r>
          </a:p>
          <a:p>
            <a:pPr marL="0" marR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   RESULTS</a:t>
            </a:r>
          </a:p>
          <a:p>
            <a:pPr marL="0" marR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   GIT-HUB</a:t>
            </a:r>
          </a:p>
          <a:p>
            <a:pPr marL="0" marR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   CONCLUSION</a:t>
            </a:r>
          </a:p>
          <a:p>
            <a:pPr marL="0" marR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FUTURE ENHANCEMENTS</a:t>
            </a:r>
          </a:p>
          <a:p>
            <a:pPr marL="0" marR="0" indent="0">
              <a:spcBef>
                <a:spcPts val="600"/>
              </a:spcBef>
            </a:pPr>
            <a:r>
              <a:rPr lang="en-US" sz="1600" spc="1365" dirty="0"/>
              <a:t> </a:t>
            </a:r>
            <a:endParaRPr lang="en-US" sz="1600" dirty="0"/>
          </a:p>
        </p:txBody>
      </p:sp>
      <p:pic>
        <p:nvPicPr>
          <p:cNvPr id="1028" name="Picture 4" descr="Which vehicles are most durable mostly SUVs – iSeeCars.com - Santander  Consumer USA">
            <a:extLst>
              <a:ext uri="{FF2B5EF4-FFF2-40B4-BE49-F238E27FC236}">
                <a16:creationId xmlns:a16="http://schemas.microsoft.com/office/drawing/2014/main" id="{4C533CAC-B586-1908-1CE7-38611D0413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2" r="23737" b="-2"/>
          <a:stretch/>
        </p:blipFill>
        <p:spPr bwMode="auto">
          <a:xfrm>
            <a:off x="5587746" y="1596771"/>
            <a:ext cx="3448558" cy="3448558"/>
          </a:xfrm>
          <a:custGeom>
            <a:avLst/>
            <a:gdLst/>
            <a:ahLst/>
            <a:cxnLst/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0" descr="Hero Splendor Plus Price -(Oct Offers) Splendor Plus Mileage, Images,  Colours">
            <a:extLst>
              <a:ext uri="{FF2B5EF4-FFF2-40B4-BE49-F238E27FC236}">
                <a16:creationId xmlns:a16="http://schemas.microsoft.com/office/drawing/2014/main" id="{4F644075-F031-FF3D-B9C2-F4C46868BC31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33" r="12020" b="-3"/>
          <a:stretch/>
        </p:blipFill>
        <p:spPr bwMode="auto">
          <a:xfrm>
            <a:off x="8918575" y="596392"/>
            <a:ext cx="2263776" cy="2263776"/>
          </a:xfrm>
          <a:custGeom>
            <a:avLst/>
            <a:gdLst/>
            <a:ahLst/>
            <a:cxnLst/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06" name="Group 1105">
            <a:extLst>
              <a:ext uri="{FF2B5EF4-FFF2-40B4-BE49-F238E27FC236}">
                <a16:creationId xmlns:a16="http://schemas.microsoft.com/office/drawing/2014/main" id="{73FD8943-49CD-489F-AF30-D186003CB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D1AA9E7-DA6E-4B0E-AFF8-ACA4D7D79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08" name="Oval 1107">
              <a:extLst>
                <a:ext uri="{FF2B5EF4-FFF2-40B4-BE49-F238E27FC236}">
                  <a16:creationId xmlns:a16="http://schemas.microsoft.com/office/drawing/2014/main" id="{FDA334A1-5994-4CBD-AF0E-366DEF3A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1030" name="Picture 6" descr="Tata Motors gets order for 1,300 commercial vehicles from VRL Logistics |  Auto News">
            <a:extLst>
              <a:ext uri="{FF2B5EF4-FFF2-40B4-BE49-F238E27FC236}">
                <a16:creationId xmlns:a16="http://schemas.microsoft.com/office/drawing/2014/main" id="{B1C1D85E-7AE4-AC3F-0E54-902F038C35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71" r="17027" b="-2"/>
          <a:stretch/>
        </p:blipFill>
        <p:spPr bwMode="auto">
          <a:xfrm>
            <a:off x="9091612" y="3324733"/>
            <a:ext cx="2936876" cy="2936876"/>
          </a:xfrm>
          <a:custGeom>
            <a:avLst/>
            <a:gdLst/>
            <a:ahLst/>
            <a:cxnLst/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915FE2C5-E66A-4405-B19E-2C5C546C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Tuesday, February 2, 20XX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01DF4D0-78BC-4C8C-9570-26F0B2254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9" name="Group 3078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81" name="Oval 3080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2" name="Oval 3081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085" name="Rectangle 3084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80363"/>
            <a:ext cx="5437188" cy="1333055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marL="0" marR="0">
              <a:spcAft>
                <a:spcPts val="0"/>
              </a:spcAft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grpSp>
        <p:nvGrpSpPr>
          <p:cNvPr id="3087" name="Group 3086">
            <a:extLst>
              <a:ext uri="{FF2B5EF4-FFF2-40B4-BE49-F238E27FC236}">
                <a16:creationId xmlns:a16="http://schemas.microsoft.com/office/drawing/2014/main" id="{11F8F457-0192-4F9A-9EEF-D784521F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02932" y="412017"/>
            <a:ext cx="667800" cy="631474"/>
            <a:chOff x="8069541" y="1262702"/>
            <a:chExt cx="667800" cy="631474"/>
          </a:xfrm>
        </p:grpSpPr>
        <p:sp>
          <p:nvSpPr>
            <p:cNvPr id="3112" name="Freeform: Shape 3087">
              <a:extLst>
                <a:ext uri="{FF2B5EF4-FFF2-40B4-BE49-F238E27FC236}">
                  <a16:creationId xmlns:a16="http://schemas.microsoft.com/office/drawing/2014/main" id="{811A27EA-330C-4F31-9051-19CBAE978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8069541" y="1262702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127000" dist="50800" dir="42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9" name="Oval 3088">
              <a:extLst>
                <a:ext uri="{FF2B5EF4-FFF2-40B4-BE49-F238E27FC236}">
                  <a16:creationId xmlns:a16="http://schemas.microsoft.com/office/drawing/2014/main" id="{786FC59F-EC76-4A7A-AF75-507FBE3B5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332341" y="1436239"/>
              <a:ext cx="270000" cy="54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074" name="Picture 2" descr="Buy and Sell Pre owned vehicles | Online + Physical Auctions – Aexpress">
            <a:extLst>
              <a:ext uri="{FF2B5EF4-FFF2-40B4-BE49-F238E27FC236}">
                <a16:creationId xmlns:a16="http://schemas.microsoft.com/office/drawing/2014/main" id="{3E09E512-8A81-73AA-44A8-CC09907B72E8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8765"/>
          <a:stretch/>
        </p:blipFill>
        <p:spPr bwMode="auto">
          <a:xfrm>
            <a:off x="166255" y="2493781"/>
            <a:ext cx="6603999" cy="3779838"/>
          </a:xfrm>
          <a:custGeom>
            <a:avLst/>
            <a:gdLst/>
            <a:ahLst/>
            <a:cxnLst/>
            <a:rect l="l" t="t" r="r" b="b"/>
            <a:pathLst>
              <a:path w="5773738" h="3779838">
                <a:moveTo>
                  <a:pt x="0" y="0"/>
                </a:moveTo>
                <a:lnTo>
                  <a:pt x="5773738" y="0"/>
                </a:lnTo>
                <a:lnTo>
                  <a:pt x="5773738" y="3779838"/>
                </a:lnTo>
                <a:lnTo>
                  <a:pt x="0" y="377983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140575" y="1520825"/>
            <a:ext cx="4500562" cy="4572000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0" marR="0">
              <a:lnSpc>
                <a:spcPct val="100000"/>
              </a:lnSpc>
              <a:spcBef>
                <a:spcPts val="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THIS SYSTEM IS BASED ON A CONCEPT TO RENT CARS AND GENERATE RENTAL INVOICE OF A</a:t>
            </a:r>
          </a:p>
          <a:p>
            <a:pPr marL="0" marR="0">
              <a:lnSpc>
                <a:spcPct val="100000"/>
              </a:lnSpc>
              <a:spcBef>
                <a:spcPts val="5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RENTAL COMPANY. BEFORE STEPPING INTO THE MAIN SYSTEM A USER HAS TO PASS THROUGH A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LOGIN SYSTEM TO GET ACCESS, THEN ONLY THE USER CAN SELECT CARS WITH A DIFFERENT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MODEL AND RENT FOR CERTAIN DAYS. THIS MINI PROJECT CONTAINS LIMITED FEATURES, BUT THE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ESSENTIAL ONE. TALKING ABOUT THE FEATURES OF THIS RENTAL SYSTEM, AFTER LOGGING IN AS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A USER HE/SHE HAS TO PROVIDE A NAME THEN THE USER CAN SELECT AVAILABLE CARS. AFTER</a:t>
            </a:r>
          </a:p>
          <a:p>
            <a:pPr marL="0" marR="0">
              <a:lnSpc>
                <a:spcPct val="100000"/>
              </a:lnSpc>
              <a:spcBef>
                <a:spcPts val="5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SELECTING A CAR, THE SYSTEM DISPLAYS SELECTED CAR DETAILS WHICH CONTAIN MAXIMUM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POWER, MILEAGE AND MANY MORE. THEN THE USER HAS TO PROVIDE INFORMATION SUCH AS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NUMBER OF DAYS TO RENT THE CAR. AFTER ALL THESE PROCEDURES, THE SYSTEM CALCULATES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RENT AND DISPLAYS CUSTOMER INVOICE PRESENTING INVOICE NUMBER, CUSTOMER’S NAME,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</a:pPr>
            <a:r>
              <a:rPr lang="en-US" sz="800" spc="300" dirty="0">
                <a:solidFill>
                  <a:schemeClr val="bg1">
                    <a:alpha val="60000"/>
                  </a:schemeClr>
                </a:solidFill>
              </a:rPr>
              <a:t>CAR MODEL, NUMBER, NUMBER OF DAYS AND TOTAL RENTAL AMOUNT</a:t>
            </a:r>
            <a:r>
              <a:rPr lang="en-US" sz="800" spc="300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Tuesday, February 2, 20XX</a:t>
            </a:r>
          </a:p>
        </p:txBody>
      </p:sp>
      <p:sp>
        <p:nvSpPr>
          <p:cNvPr id="3091" name="Freeform: Shape 3090">
            <a:extLst>
              <a:ext uri="{FF2B5EF4-FFF2-40B4-BE49-F238E27FC236}">
                <a16:creationId xmlns:a16="http://schemas.microsoft.com/office/drawing/2014/main" id="{3E6AA126-9DDC-4FBE-AEE6-8D0E982B0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2295" y="6121100"/>
            <a:ext cx="1080000" cy="736900"/>
          </a:xfrm>
          <a:custGeom>
            <a:avLst/>
            <a:gdLst>
              <a:gd name="connsiteX0" fmla="*/ 540000 w 1080000"/>
              <a:gd name="connsiteY0" fmla="*/ 0 h 736900"/>
              <a:gd name="connsiteX1" fmla="*/ 1080000 w 1080000"/>
              <a:gd name="connsiteY1" fmla="*/ 540000 h 736900"/>
              <a:gd name="connsiteX2" fmla="*/ 1069029 w 1080000"/>
              <a:gd name="connsiteY2" fmla="*/ 648829 h 736900"/>
              <a:gd name="connsiteX3" fmla="*/ 1041691 w 1080000"/>
              <a:gd name="connsiteY3" fmla="*/ 736900 h 736900"/>
              <a:gd name="connsiteX4" fmla="*/ 38310 w 1080000"/>
              <a:gd name="connsiteY4" fmla="*/ 736900 h 736900"/>
              <a:gd name="connsiteX5" fmla="*/ 10971 w 1080000"/>
              <a:gd name="connsiteY5" fmla="*/ 648829 h 736900"/>
              <a:gd name="connsiteX6" fmla="*/ 0 w 1080000"/>
              <a:gd name="connsiteY6" fmla="*/ 540000 h 736900"/>
              <a:gd name="connsiteX7" fmla="*/ 540000 w 1080000"/>
              <a:gd name="connsiteY7" fmla="*/ 0 h 7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0000" h="736900">
                <a:moveTo>
                  <a:pt x="540000" y="0"/>
                </a:moveTo>
                <a:cubicBezTo>
                  <a:pt x="838234" y="0"/>
                  <a:pt x="1080000" y="241766"/>
                  <a:pt x="1080000" y="540000"/>
                </a:cubicBezTo>
                <a:cubicBezTo>
                  <a:pt x="1080000" y="577280"/>
                  <a:pt x="1076223" y="613676"/>
                  <a:pt x="1069029" y="648829"/>
                </a:cubicBezTo>
                <a:lnTo>
                  <a:pt x="1041691" y="736900"/>
                </a:lnTo>
                <a:lnTo>
                  <a:pt x="38310" y="736900"/>
                </a:lnTo>
                <a:lnTo>
                  <a:pt x="10971" y="648829"/>
                </a:lnTo>
                <a:cubicBezTo>
                  <a:pt x="3778" y="613676"/>
                  <a:pt x="0" y="577280"/>
                  <a:pt x="0" y="540000"/>
                </a:cubicBezTo>
                <a:cubicBezTo>
                  <a:pt x="0" y="241766"/>
                  <a:pt x="241766" y="0"/>
                  <a:pt x="54000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76200" dir="1926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19116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marR="0">
              <a:lnSpc>
                <a:spcPts val="662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6600" dirty="0">
                <a:solidFill>
                  <a:srgbClr val="EBEBEB"/>
                </a:solidFill>
                <a:latin typeface="MDICMC+CenturyGothic"/>
                <a:cs typeface="MDICMC+CenturyGothic"/>
              </a:rPr>
              <a:t>LITERATURE SURVEY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kern="1200" dirty="0">
                <a:latin typeface="+mn-lt"/>
                <a:ea typeface="+mn-ea"/>
                <a:cs typeface="+mn-cs"/>
              </a:rPr>
              <a:t>Subtitle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7F653B-90B5-4F47-A33F-93DCB2EF6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FFAB5D-B4D0-1ADC-49E2-30329EB1E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63" y="2376340"/>
            <a:ext cx="11430027" cy="401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1412" y="549275"/>
            <a:ext cx="5437185" cy="1997855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TOOLS</a:t>
            </a:r>
          </a:p>
        </p:txBody>
      </p:sp>
      <p:pic>
        <p:nvPicPr>
          <p:cNvPr id="4098" name="Picture 2" descr="Set Of Cartoon Cute Cars And Vehicles. Vector Illustration Royalty Free  SVG, Cliparts, Vectors, And Stock Illustration. Image 43556517.">
            <a:extLst>
              <a:ext uri="{FF2B5EF4-FFF2-40B4-BE49-F238E27FC236}">
                <a16:creationId xmlns:a16="http://schemas.microsoft.com/office/drawing/2014/main" id="{98CAA15F-2725-BD80-B4C3-74A16DB37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3403" y="1326205"/>
            <a:ext cx="5092062" cy="4205589"/>
          </a:xfrm>
          <a:custGeom>
            <a:avLst/>
            <a:gdLst/>
            <a:ahLst/>
            <a:cxnLst/>
            <a:rect l="l" t="t" r="r" b="b"/>
            <a:pathLst>
              <a:path w="5092062" h="5759450">
                <a:moveTo>
                  <a:pt x="0" y="0"/>
                </a:moveTo>
                <a:lnTo>
                  <a:pt x="5092062" y="0"/>
                </a:lnTo>
                <a:lnTo>
                  <a:pt x="5092062" y="5759450"/>
                </a:lnTo>
                <a:lnTo>
                  <a:pt x="0" y="575945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E4964-F7FF-51AF-1FFC-55D6E9709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1410" y="2677306"/>
            <a:ext cx="5437187" cy="341551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MDICMC+CenturyGothic"/>
                <a:cs typeface="MDICMC+CenturyGothic"/>
              </a:rPr>
              <a:t>Java web API’s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MDICMC+CenturyGothic"/>
                <a:cs typeface="MDICMC+CenturyGothic"/>
              </a:rPr>
              <a:t>My-</a:t>
            </a:r>
            <a:r>
              <a:rPr lang="en-IN" dirty="0" err="1">
                <a:latin typeface="MDICMC+CenturyGothic"/>
                <a:cs typeface="MDICMC+CenturyGothic"/>
              </a:rPr>
              <a:t>Sql</a:t>
            </a:r>
            <a:endParaRPr lang="en-IN" dirty="0">
              <a:latin typeface="MDICMC+CenturyGothic"/>
              <a:cs typeface="MDICMC+CenturyGothic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MDICMC+CenturyGothic"/>
                <a:cs typeface="MDICMC+CenturyGothic"/>
              </a:rPr>
              <a:t>Eclipse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 err="1">
                <a:latin typeface="MDICMC+CenturyGothic"/>
              </a:rPr>
              <a:t>Jsp</a:t>
            </a:r>
            <a:endParaRPr lang="en-IN" dirty="0">
              <a:latin typeface="MDICMC+CenturyGothic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MDICMC+CenturyGothic"/>
              </a:rPr>
              <a:t>Spring Boot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EF484-38C8-4EDC-ACF5-695CFB2168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183D7-B16E-4A9D-BC4B-D1EC347BF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86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2A30C0-1BC4-4764-9C0F-5D811CAB83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548640"/>
            <a:ext cx="8281987" cy="1253041"/>
          </a:xfrm>
        </p:spPr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F69D6A-822D-4DB9-A2CC-D9106F1F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75D7F3-165A-439B-8D1D-6553B68C2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F9A883-CC44-4401-AE67-8FCEACB7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7E85D6-792E-6D9E-20EE-1EEAF9323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46" y="1420977"/>
            <a:ext cx="3874888" cy="50562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0F2C95-1915-209F-4B37-442459205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171" y="1405705"/>
            <a:ext cx="3622671" cy="5056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1C0661-F9D8-938B-BFC3-DB82EE260C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9767" y="1420977"/>
            <a:ext cx="3355676" cy="504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76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F69D6A-822D-4DB9-A2CC-D9106F1F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75D7F3-165A-439B-8D1D-6553B68C2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F9A883-CC44-4401-AE67-8FCEACB7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921D54-7176-97C5-42FD-E16F0FAF8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40" y="605545"/>
            <a:ext cx="3619112" cy="564690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718483-4120-DF5D-CAC4-B3717B5FE6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9947" y="605545"/>
            <a:ext cx="3476445" cy="56011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0C464D8-E308-2C54-C086-5F6959C30E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2647" y="582683"/>
            <a:ext cx="3619111" cy="564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085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14304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386DB667-0553-4FB8-B0E0-77653993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C77C6228-C5A8-44DC-ABD7-A22A4475D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B3C02D-608D-597B-CCF4-4EBAD575FF9F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145954-F422-8BA1-93CC-B594F9E0B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4" y="1578633"/>
            <a:ext cx="5545136" cy="50205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430E63-4D8C-6841-FE89-6EB2F4C20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388" y="1578633"/>
            <a:ext cx="5292635" cy="49732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14304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386DB667-0553-4FB8-B0E0-77653993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C77C6228-C5A8-44DC-ABD7-A22A4475D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55961-3EAB-FBBC-3B7A-0E55CDDAB41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BADBC4-593D-C624-1872-351DC07BD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3" y="1698201"/>
            <a:ext cx="5237462" cy="48859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9E21FC-D799-CE40-C9DF-DC4961A0F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140" y="1698201"/>
            <a:ext cx="5676181" cy="488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591196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{B2EE4B0D-E5A1-4008-AC01-DEF9AFE9F957}tf33713516_win32</Template>
  <TotalTime>279</TotalTime>
  <Words>471</Words>
  <Application>Microsoft Office PowerPoint</Application>
  <PresentationFormat>Widescreen</PresentationFormat>
  <Paragraphs>100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Gill Sans MT</vt:lpstr>
      <vt:lpstr>MDICMC+CenturyGothic</vt:lpstr>
      <vt:lpstr>Walbaum Display</vt:lpstr>
      <vt:lpstr>Wingdings</vt:lpstr>
      <vt:lpstr>3DFloatVTI</vt:lpstr>
      <vt:lpstr>RENT &amp; GO (VECHILE RENTAL SYSTEM) </vt:lpstr>
      <vt:lpstr>TABLE OFCONTENT</vt:lpstr>
      <vt:lpstr>PROBLEM STATEMENT</vt:lpstr>
      <vt:lpstr>LITERATURE SURVEY</vt:lpstr>
      <vt:lpstr>TOOLS</vt:lpstr>
      <vt:lpstr>CODE</vt:lpstr>
      <vt:lpstr>PowerPoint Presentation</vt:lpstr>
      <vt:lpstr>RESULTS</vt:lpstr>
      <vt:lpstr>RESULTS</vt:lpstr>
      <vt:lpstr>GIT-HUB</vt:lpstr>
      <vt:lpstr>Conclusion</vt:lpstr>
      <vt:lpstr>FUTURE ENHANCEMENT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 &amp; GO (VECHILE RENTAL SYSTEM) </dc:title>
  <dc:creator>vivekvardhanreddy1207@outlook.com</dc:creator>
  <cp:lastModifiedBy>vivekvardhanreddy1207@outlook.com</cp:lastModifiedBy>
  <cp:revision>1</cp:revision>
  <dcterms:created xsi:type="dcterms:W3CDTF">2022-10-27T02:58:26Z</dcterms:created>
  <dcterms:modified xsi:type="dcterms:W3CDTF">2022-11-27T10:06:29Z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